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0B379E-45E8-4529-9AA3-3D0E5261649F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2920B-5919-4B58-91C3-47E463FD1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726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2920B-5919-4B58-91C3-47E463FD17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69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52FFB-77A9-4447-BCEF-AE2F69A76BEA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34C2-B2E8-4E44-A44C-44BC2186861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52FFB-77A9-4447-BCEF-AE2F69A76BEA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34C2-B2E8-4E44-A44C-44BC21868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52FFB-77A9-4447-BCEF-AE2F69A76BEA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34C2-B2E8-4E44-A44C-44BC21868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52FFB-77A9-4447-BCEF-AE2F69A76BEA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34C2-B2E8-4E44-A44C-44BC21868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52FFB-77A9-4447-BCEF-AE2F69A76BEA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34C2-B2E8-4E44-A44C-44BC2186861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52FFB-77A9-4447-BCEF-AE2F69A76BEA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34C2-B2E8-4E44-A44C-44BC21868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52FFB-77A9-4447-BCEF-AE2F69A76BEA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34C2-B2E8-4E44-A44C-44BC21868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52FFB-77A9-4447-BCEF-AE2F69A76BEA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4D34C2-B2E8-4E44-A44C-44BC218686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52FFB-77A9-4447-BCEF-AE2F69A76BEA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34C2-B2E8-4E44-A44C-44BC21868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52FFB-77A9-4447-BCEF-AE2F69A76BEA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64D34C2-B2E8-4E44-A44C-44BC21868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8152FFB-77A9-4447-BCEF-AE2F69A76BEA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34C2-B2E8-4E44-A44C-44BC218686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8152FFB-77A9-4447-BCEF-AE2F69A76BEA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64D34C2-B2E8-4E44-A44C-44BC2186861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mplypsychology.org/bruner.html" TargetMode="External"/><Relationship Id="rId2" Type="http://schemas.openxmlformats.org/officeDocument/2006/relationships/hyperlink" Target="http://favim.com/image/34179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cfdn.org/donors/fundsofthefoundation/proctergamblecharitablegiving/friendsforlifefund/tabid/326/default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62000" y="1143000"/>
            <a:ext cx="9144000" cy="3200400"/>
          </a:xfrm>
        </p:spPr>
        <p:txBody>
          <a:bodyPr>
            <a:normAutofit/>
          </a:bodyPr>
          <a:lstStyle/>
          <a:p>
            <a:r>
              <a:rPr lang="en-US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effectLst/>
                <a:latin typeface="HandelGothic" pitchFamily="2" charset="0"/>
              </a:rPr>
              <a:t>Learning Biology Through the Different Modes of </a:t>
            </a:r>
            <a:r>
              <a:rPr lang="en-US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effectLst/>
                <a:latin typeface="HandelGothic" pitchFamily="2" charset="0"/>
              </a:rPr>
              <a:t>Represntation</a:t>
            </a:r>
            <a:endParaRPr lang="en-US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effectLst/>
              <a:latin typeface="HandelGothic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2133600"/>
            <a:ext cx="6480048" cy="1752600"/>
          </a:xfrm>
        </p:spPr>
        <p:txBody>
          <a:bodyPr>
            <a:normAutofit/>
          </a:bodyPr>
          <a:lstStyle/>
          <a:p>
            <a:r>
              <a:rPr lang="en-US" sz="3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Topic:Cat</a:t>
            </a:r>
            <a:endParaRPr lang="en-US" sz="3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79848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ENACTIVE(action-based)</a:t>
            </a:r>
            <a:br>
              <a:rPr lang="en-US" dirty="0" smtClean="0"/>
            </a:br>
            <a:r>
              <a:rPr lang="en-US" dirty="0" smtClean="0"/>
              <a:t>Pre-School/Kinder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89087"/>
            <a:ext cx="7467600" cy="4525963"/>
          </a:xfrm>
        </p:spPr>
        <p:txBody>
          <a:bodyPr/>
          <a:lstStyle/>
          <a:p>
            <a:r>
              <a:rPr lang="en-US" dirty="0" smtClean="0">
                <a:latin typeface="[z] Arista Light" pitchFamily="2" charset="0"/>
              </a:rPr>
              <a:t>The student learns about the cat through imitating the actions of the cat and sometimes the sound of a cat.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905" y="3810000"/>
            <a:ext cx="3890013" cy="2901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3200400"/>
            <a:ext cx="37338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19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Iconic ( image-based)</a:t>
            </a:r>
            <a:br>
              <a:rPr lang="en-US" dirty="0" smtClean="0"/>
            </a:br>
            <a:r>
              <a:rPr lang="en-US" dirty="0" smtClean="0"/>
              <a:t>Elementary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[z] Arista Light" pitchFamily="2" charset="0"/>
              </a:rPr>
              <a:t>Here the student learn about a cat through images.</a:t>
            </a:r>
          </a:p>
          <a:p>
            <a:r>
              <a:rPr lang="en-US" dirty="0" smtClean="0">
                <a:latin typeface="[z] Arista Light" pitchFamily="2" charset="0"/>
              </a:rPr>
              <a:t>Ex. They learn that a cat is a carnivore through the food chain.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689261"/>
            <a:ext cx="371475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43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Symbolic(</a:t>
            </a:r>
            <a:r>
              <a:rPr lang="en-US" dirty="0" err="1" smtClean="0"/>
              <a:t>Ianguage</a:t>
            </a:r>
            <a:r>
              <a:rPr lang="en-US" dirty="0" smtClean="0"/>
              <a:t> based)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[z] Arista Light" pitchFamily="2" charset="0"/>
              </a:rPr>
              <a:t>In this representation a student learns about the cat by identifying the different body parts of a cat and also through dissecting and defining the internal parts of the cat.</a:t>
            </a:r>
            <a:endParaRPr lang="en-US" dirty="0">
              <a:latin typeface="[z] Arista Light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345" y="4038600"/>
            <a:ext cx="3466262" cy="25979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170" y="3792729"/>
            <a:ext cx="4304351" cy="2843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23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Members and Tasking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Arvin </a:t>
            </a:r>
            <a:r>
              <a:rPr lang="en-US" dirty="0" err="1" smtClean="0"/>
              <a:t>Maruya</a:t>
            </a:r>
            <a:r>
              <a:rPr lang="en-US" dirty="0" smtClean="0"/>
              <a:t> </a:t>
            </a:r>
            <a:r>
              <a:rPr lang="en-US" dirty="0"/>
              <a:t>- reporter</a:t>
            </a:r>
          </a:p>
          <a:p>
            <a:r>
              <a:rPr lang="en-US" dirty="0"/>
              <a:t>Irish </a:t>
            </a:r>
            <a:r>
              <a:rPr lang="en-US" dirty="0" err="1" smtClean="0"/>
              <a:t>Haque</a:t>
            </a:r>
            <a:r>
              <a:rPr lang="en-US" dirty="0" smtClean="0"/>
              <a:t> </a:t>
            </a:r>
            <a:r>
              <a:rPr lang="en-US" dirty="0"/>
              <a:t>- reporter</a:t>
            </a:r>
          </a:p>
          <a:p>
            <a:r>
              <a:rPr lang="en-US" dirty="0" err="1"/>
              <a:t>Ruisdale</a:t>
            </a:r>
            <a:r>
              <a:rPr lang="en-US" dirty="0"/>
              <a:t> </a:t>
            </a:r>
            <a:r>
              <a:rPr lang="en-US" dirty="0" err="1"/>
              <a:t>Barsales</a:t>
            </a:r>
            <a:r>
              <a:rPr lang="en-US" dirty="0"/>
              <a:t> - reporter</a:t>
            </a:r>
          </a:p>
          <a:p>
            <a:r>
              <a:rPr lang="en-US" dirty="0" smtClean="0"/>
              <a:t>Kevin </a:t>
            </a:r>
            <a:r>
              <a:rPr lang="en-US" dirty="0"/>
              <a:t>M</a:t>
            </a:r>
            <a:r>
              <a:rPr lang="en-US" dirty="0" smtClean="0"/>
              <a:t>ata </a:t>
            </a:r>
            <a:r>
              <a:rPr lang="en-US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62702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favim.com/image/34179/</a:t>
            </a:r>
            <a:endParaRPr lang="en-US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www.simplypsychology.org/bruner.html</a:t>
            </a:r>
            <a:endParaRPr lang="en-US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www.gcfdn.org/donors/fundsofthefoundation/proctergamblecharitablegiving/friendsforlifefund/tabid/326/default.aspx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78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106</TotalTime>
  <Words>126</Words>
  <Application>Microsoft Office PowerPoint</Application>
  <PresentationFormat>On-screen Show (4:3)</PresentationFormat>
  <Paragraphs>19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Technic</vt:lpstr>
      <vt:lpstr>Learning Biology Through the Different Modes of Represntation</vt:lpstr>
      <vt:lpstr>ENACTIVE(action-based) Pre-School/Kinder</vt:lpstr>
      <vt:lpstr>Iconic ( image-based) Elementary</vt:lpstr>
      <vt:lpstr>Symbolic(Ianguage based)</vt:lpstr>
      <vt:lpstr>Group Members and Tasking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Bob Mata</dc:creator>
  <cp:lastModifiedBy>Bob Mata</cp:lastModifiedBy>
  <cp:revision>9</cp:revision>
  <dcterms:created xsi:type="dcterms:W3CDTF">2012-07-25T13:58:09Z</dcterms:created>
  <dcterms:modified xsi:type="dcterms:W3CDTF">2012-07-25T15:44:28Z</dcterms:modified>
</cp:coreProperties>
</file>